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ight Triangle 2"/>
          <p:cNvSpPr/>
          <p:nvPr/>
        </p:nvSpPr>
        <p:spPr>
          <a:xfrm>
            <a:off x="0" y="4297680"/>
            <a:ext cx="12191695" cy="2560320"/>
          </a:xfrm>
          <a:prstGeom prst="rtTriangle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74920"/>
            <a:ext cx="1623963" cy="1325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10312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FFFFFF"/>
                </a:solidFill>
                <a:latin typeface="Arial"/>
              </a:rPr>
              <a:t>L'appli du club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0040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>
                <a:solidFill>
                  <a:srgbClr val="FFD21E"/>
                </a:solidFill>
                <a:latin typeface="Arial"/>
              </a:rPr>
              <a:t>Toute la vie de Cyclo Lexy, en un clic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989320"/>
            <a:ext cx="6400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>
                <a:solidFill>
                  <a:srgbClr val="17181C"/>
                </a:solidFill>
                <a:latin typeface="Arial"/>
              </a:rPr>
              <a:t>Guide de prise en main — club.cyclolexy.fr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🏆 Palmarès &amp; trophées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Pour se motiver, en s'amusant.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Niveaux &amp; XP : gagne de l'expérience avec tes km, ton D+ et tes sorties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Médailles : des défis pour tous, du débutant au gros rouleur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Couronnes (KOM internes) : les records du club, à reconquérir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Vois aussi le niveau des autres membres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👤 Annuaire &amp; ma fiche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Toi, et tes choix de confidentialité.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L'annuaire liste les membres (selon leurs préférences)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Mets à jour tes infos, ta photo, ton contact d'urgence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Choisis ce que tu partages : email, téléphone, ville…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Téléverse ta licence (document privé : toi + le bureau)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📋 Comptes rendus de réunion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Rester informé de la vie associative.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Les comptes rendus rendus publics sont lisibles par tous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Ordre du jour, décisions et actions à suivre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Un clic pour suivre ce qui se décide au club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🔔 Les notifications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Chacun son canal — rien ne se perd.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Dans l'appli : la cloche regroupe nouveautés et messages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Par email : pour ceux qui préfèrent leur boîte mail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Push sur le téléphone : même appli fermée, en un clic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Chaque membre choisit ce qu'il reçoit, et comment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📲 Installer l'application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Comme une vraie app, sans passer par un store.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Android / Chrome : menu ⋮ → « Installer l'application »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iPhone / Safari : Partager → « Sur l'écran d'accueil »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Plein écran + notifications push, gratuitement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88920"/>
            <a:ext cx="12191695" cy="128016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88036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17181C"/>
                </a:solidFill>
                <a:latin typeface="Arial"/>
              </a:rPr>
              <a:t>Côté bureau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2976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Arial"/>
              </a:rPr>
              <a:t>Des outils selon votre rôle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🛠️ Pour le bureau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Chaque rôle voit ce qui le concerne.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Membres &amp; licences : fiches, adhésions, certificats, relances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Comptabilité : recettes/dépenses, remboursements, sponsors, tableau de bord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Stock &amp; manifestations : matériel et événements du club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Comptes rendus : rédaction, publication, envoi PDF au bureau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Documents brandés : courriers Word + PowerPoint d'AG pré-rempli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Supervision : statistiques, emails, journal d'audit lisible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✅ Pour bien démarrer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En 4 étapes.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1. Connecte-toi et complète ta fiche membre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2. Installe l'app et active les notifications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3. Inscris-toi à la prochaine sortie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4. Connecte Strava (ou note ta première sortie au carnet)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ight Triangle 2"/>
          <p:cNvSpPr/>
          <p:nvPr/>
        </p:nvSpPr>
        <p:spPr>
          <a:xfrm>
            <a:off x="0" y="4297680"/>
            <a:ext cx="12191695" cy="2560320"/>
          </a:xfrm>
          <a:prstGeom prst="rtTriangle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74920"/>
            <a:ext cx="1623963" cy="1325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19456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Arial"/>
              </a:rPr>
              <a:t>À vélo ! 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9184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>
                <a:solidFill>
                  <a:srgbClr val="FFD21E"/>
                </a:solidFill>
                <a:latin typeface="Arial"/>
              </a:rPr>
              <a:t>club.cyclolexy.fr — une question ? le bureau est là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👋 Pourquoi cette application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Un seul endroit pour tout ce qui fait vivre le club.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Centraliser : sorties, carnet, annuaire, comptes rendus, communication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S'adapter à chacun : les anciens par email, les plus connectés par notifications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Simplifier la vie du bureau : licences, compta, documents, assemblée générale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Accessible partout : navigateur, et installable comme une app sur le téléphone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🔑 Se connecter, sans mot de passe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Pas de mot de passe à retenir.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Va sur club.cyclolexy.fr → « Connexion »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Saisis ton email : tu reçois un code à 6 chiffres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Clique sur le lien magique de l'email, ou saisis le code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Coche « Rester connecté » : tu ne ressaisis quasiment plus jamais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Seuls les membres connus du club peuvent se connecter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88920"/>
            <a:ext cx="12191695" cy="128016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88036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17181C"/>
                </a:solidFill>
                <a:latin typeface="Arial"/>
              </a:rPr>
              <a:t>Côté membre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2976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Arial"/>
              </a:rPr>
              <a:t>Le quotidien d'un adhérent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🏠 Le tableau de bord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L'essentiel d'un coup d'œil.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La prochaine sortie et les actualités du club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Tes couronnes et ton niveau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Le menu (☰ sur mobile) ouvre toutes les rubriques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La cloche 🔔 regroupe tes notifications ; le bouton 🌗 change de thème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🚴 Les sorties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Le cœur du club.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S'inscrire : « Je participe », « Peut-être » ou « Je ne participe pas »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Voir qui vient et discuter dans les commentaires de la sortie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Le lieu de rendez-vous est cliquable → ouvre ton GPS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Bureau / animateurs : proposer une sortie (carte, GPX, Komoot)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🧭 « À quoi s'attendre 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Chaque sortie à venir te prépare au parcours.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Météo prévue au départ : ressenti, pluie, vent, UV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Difficulté et durée estimées selon distance et dénivelé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Exposition au vent : face / de travers / de dos sur le tracé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Conseils de tenue adaptés à la météo ET à l'heure de départ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📸 Les souvenirs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La sortie ne s'arrête pas à l'arrivée.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Ajoute photos et commentaires après la sortie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Une belle galerie qui défile en haut de la page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Les photos sont optimisées automatiquement au chargement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FFD2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Freeform 2"/>
          <p:cNvSpPr/>
          <p:nvPr/>
        </p:nvSpPr>
        <p:spPr>
          <a:xfrm>
            <a:off x="10362895" y="0"/>
            <a:ext cx="1828800" cy="1143000"/>
          </a:xfrm>
          <a:custGeom>
            <a:avLst/>
            <a:gdLst/>
            <a:ahLst/>
            <a:cxnLst/>
            <a:rect l="l" t="t" r="r" b="b"/>
            <a:pathLst>
              <a:path w="1828800" h="1143000">
                <a:moveTo>
                  <a:pt x="0" y="0"/>
                </a:moveTo>
                <a:lnTo>
                  <a:pt x="1828800" y="0"/>
                </a:lnTo>
                <a:lnTo>
                  <a:pt x="1828800" y="1143000"/>
                </a:lnTo>
                <a:lnTo>
                  <a:pt x="640080" y="1143000"/>
                </a:lnTo>
                <a:close/>
              </a:path>
            </a:pathLst>
          </a:custGeom>
          <a:solidFill>
            <a:srgbClr val="1718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-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1168"/>
            <a:ext cx="918379" cy="74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0"/>
            <a:ext cx="8351215" cy="1143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2800" b="1">
                <a:solidFill>
                  <a:srgbClr val="17181C"/>
                </a:solidFill>
                <a:latin typeface="Arial"/>
              </a:rPr>
              <a:t>🚲 Mon carnet d'entraînement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17181C"/>
                </a:solidFill>
                <a:latin typeface="Arial"/>
              </a:rPr>
              <a:t>Ton suivi perso, privé.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>
                <a:solidFill>
                  <a:srgbClr val="17181C"/>
                </a:solidFill>
                <a:latin typeface="Arial"/>
              </a:rPr>
              <a:t>•  Tes vélos (route, VTT, gravel, VAE) et leurs réglages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Tes activités : distance, dénivelé, FC, puissance…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Strava : import automatique de tes sorties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VAE : suivi batterie + alerte si une sortie dépasse ton autonomie</a:t>
            </a:r>
          </a:p>
          <a:p>
            <a:r>
              <a:rPr sz="1900" b="0">
                <a:solidFill>
                  <a:srgbClr val="17181C"/>
                </a:solidFill>
                <a:latin typeface="Arial"/>
              </a:rPr>
              <a:t>•  Tu choisis si tes km alimentent le palmarès du club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